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54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105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6B6C-CEF1-4713-7E8D-6D835DCED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202A4-8379-5EE8-138E-8219CB7B8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09CFC-836B-5284-D91C-835BA0161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A6C07-A26A-5F2C-4F58-70588769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43846-9C48-5522-3FD3-A60355DD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81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62736-30A9-6472-9159-68EA680B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9F18-6CE1-3174-905D-B2DDEB42C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AF99C-7753-7B31-89CE-8EA28B1D8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EC91F-003E-F21A-133D-B6CBC6F4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A73C1-ACB9-2087-61C2-DDA0342B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103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9E864-1441-4DCB-6513-E8617B53A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48B9F-41DA-50F0-7E3D-0CB01DF0D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D5CB0-7346-D28D-B7E6-9C2BFA3D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EDBD3-6724-BC2A-80D4-C99ACB42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E86D2-ED64-6FEE-B120-0B1E51BA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178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73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848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23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364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008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615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303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48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42CC-6F40-7BAC-A433-768B0B2A6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D5881-13BD-3D22-0A40-5967E1E7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F4478-BB51-597F-F472-5443ABD7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C21EB-D88F-DA38-385B-E1420C84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B170A-F239-4BA8-4906-B036A15E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4635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340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33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D8C8-81CE-800E-5A20-FE0CBADC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728C5-7DF8-E21B-0272-EFA57114A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111A4-9057-26AD-4D87-E5F5C242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EA18E-E206-15B5-88C2-B1D6F794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E0BEF-1404-52CE-8CE3-3EA052A2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67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69FE-8AF4-2814-E163-D73397C8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643A-B0FA-05C7-4AFD-03AB5F636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57723-415F-168B-1DEF-C45CECE16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2AB7E-5AF5-FE1D-8D58-EFBA2644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B0E7B-3763-8D05-8F8D-8EC90A77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A6D91-9378-661B-F8D8-5684D2FB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088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39C9-C175-D008-83CB-FE9138A8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7E81C-9A82-849C-F6C6-43CB1855E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DC010-2D9A-9E9D-D92E-493FDAC06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8E195-D90E-BB6F-9D13-7705DD950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4135B-ABF0-43A0-C82A-7D2D630C5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9A48A-2B5B-2E02-E22E-13912DCC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C39D9-E403-0202-7E96-158B16BC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EE05A-6311-FC26-40DE-6D18BE94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443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BF89-C7AB-1F91-A9BD-BD6B352D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562B9-897D-3A07-4910-AB7D1054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67EF1-E851-5BAE-1604-2DCBF83E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C8367-0CCD-7B99-7DB2-940DDBD9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2655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D52ED-42F5-B42F-E48C-082158AC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C4E9D-C61D-0542-D2DF-A5277DE7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69D9D-8463-7F5B-91B7-FBBA5EBF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991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403F-F5C8-185E-4E17-EBCE3EB1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45F1-CB91-FF88-F80C-7DC14C42F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575EE-4EF4-F7FC-2BDE-1FDE2D185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55664-F40C-857F-51F9-B6D8525FB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C133-6561-6D7D-7E48-26B5C8F2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2611F-E8F3-A85F-F545-93B917E8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40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3876-F765-42BC-A0AF-C5FDDC77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AF0A4-B3BC-9BED-FE4A-EE33CDABF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84B19-AB8E-9D0E-B2D2-BE7017459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D646E-0E13-3796-CD7E-7DFF63DE8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44013-2C23-6311-88BB-E0718BCC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4F57C-AB51-2DB9-807A-6A73871A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271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97F88-4988-1E0D-E48B-9F1B25CD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1CD5-C8C9-D143-7CAB-54F999F96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B40D-FA95-8AEB-6D1F-6850CC487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946CD-3751-C596-F4B6-727226641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61DC6-1978-FF14-850A-4BECA05C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8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B20AC2EA-53EB-CA6D-447A-451D73EC31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A cellphone with a screen on it&#10;&#10;AI-generated content may be incorrect.">
            <a:extLst>
              <a:ext uri="{FF2B5EF4-FFF2-40B4-BE49-F238E27FC236}">
                <a16:creationId xmlns:a16="http://schemas.microsoft.com/office/drawing/2014/main" id="{7D829DF1-3B91-8453-1054-396D29C1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49519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F1CC9-8932-18F8-05F6-48908D8609ED}"/>
              </a:ext>
            </a:extLst>
          </p:cNvPr>
          <p:cNvSpPr txBox="1"/>
          <p:nvPr/>
        </p:nvSpPr>
        <p:spPr>
          <a:xfrm>
            <a:off x="8750461" y="2501961"/>
            <a:ext cx="5879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1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CC3-0FF0-4ED4-A061-E436CE9F0B87}"/>
              </a:ext>
            </a:extLst>
          </p:cNvPr>
          <p:cNvSpPr txBox="1"/>
          <p:nvPr/>
        </p:nvSpPr>
        <p:spPr>
          <a:xfrm>
            <a:off x="8877781" y="5741043"/>
            <a:ext cx="4618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By:</a:t>
            </a:r>
          </a:p>
          <a:p>
            <a:r>
              <a:rPr lang="en-US" sz="3200" dirty="0"/>
              <a:t>Dhruv Dwivedi</a:t>
            </a:r>
          </a:p>
          <a:p>
            <a:r>
              <a:rPr lang="en-US" sz="3200" dirty="0"/>
              <a:t>Aadya Srivastava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26146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507"/>
            <a:ext cx="545127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User Flow: The Creator's Journey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27" y="1382078"/>
            <a:ext cx="8104346" cy="31770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7105" y="1537887"/>
            <a:ext cx="1483549" cy="238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Upload Video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89599" y="1537887"/>
            <a:ext cx="1483549" cy="238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Tag Content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89599" y="4164829"/>
            <a:ext cx="1483549" cy="23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 Optimize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57105" y="4164829"/>
            <a:ext cx="1483549" cy="23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Add &amp; Publish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24995"/>
            <a:ext cx="6521410" cy="5897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1189" y="546211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Upload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41189" y="5780842"/>
            <a:ext cx="62266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Seamlessly upload your short educational videos to the platform.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724995"/>
            <a:ext cx="6521410" cy="58971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62599" y="546211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Tag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462599" y="5780842"/>
            <a:ext cx="62266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Effortlessly tag your content using our smart suggestions for discoverability.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63985"/>
            <a:ext cx="6521410" cy="58971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41189" y="690110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 Optimize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941189" y="7219831"/>
            <a:ext cx="62266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Let AI enhance your videos, suggesting improvements for engagement and reach.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6163985"/>
            <a:ext cx="6521410" cy="58971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62599" y="6901101"/>
            <a:ext cx="254115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Add to Micro-Course &amp; Publish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462599" y="7219831"/>
            <a:ext cx="62266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Integrate content into courses and launch them to a global audience.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7283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The Power of AI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1799153"/>
            <a:ext cx="368498" cy="3684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351842"/>
            <a:ext cx="194274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 Feed Personalization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2670572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Dynamically adapts content suggestions based on user behavior and preferences, making every learning path unique.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3201114"/>
            <a:ext cx="368498" cy="3684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375380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 Quiz Generator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93790" y="4072533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Automatically creates engaging quizzes from video content, testing comprehension and reinforcing key concepts.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4603075"/>
            <a:ext cx="368498" cy="3684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15576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 Auto-Summary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93790" y="5474494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Generates concise summaries of micro-videos, enabling quick review and efficient knowledge recall.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90" y="6005036"/>
            <a:ext cx="368498" cy="3684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655772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 MicroTutor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93790" y="6876455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An intelligent virtual assistant that provides instant answers, clarifications, and further explanations on demand.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1C542C-C0F7-DC4D-D192-C070580222C7}"/>
              </a:ext>
            </a:extLst>
          </p:cNvPr>
          <p:cNvSpPr txBox="1"/>
          <p:nvPr/>
        </p:nvSpPr>
        <p:spPr>
          <a:xfrm>
            <a:off x="4944832" y="3653135"/>
            <a:ext cx="474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2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79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MicroMint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87472"/>
            <a:ext cx="55733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Learn Anything in Under 60 Seconds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35292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MicroMint redefines learning, offering bite-sized knowledge for today's fast-paced world. Dive into AI-powered summaries, personalized micro-courses, and engaging content designed for ultimate retention.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2233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The Problem: Information Overload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461" y="2222242"/>
            <a:ext cx="289203" cy="2892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06697" y="2216348"/>
            <a:ext cx="363081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Lengthy &amp; Overwhelming Content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06697" y="2633186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Traditional educational platforms often present content that is too long, leading to learner fatigue and disengagement.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461" y="3641348"/>
            <a:ext cx="289203" cy="2892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06697" y="3635454"/>
            <a:ext cx="414016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Busy Learners Abandon Longer Videos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906697" y="4052292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In our fast-paced world, learners struggle to commit to long-form content, often abandoning courses before completion.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461" y="5060454"/>
            <a:ext cx="289203" cy="2892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06697" y="5054560"/>
            <a:ext cx="29891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Short-Form Lacks Structure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906697" y="5471398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While short-video platforms are engaging, they typically lack the structured learning paths necessary for true comprehension.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461" y="6479560"/>
            <a:ext cx="289203" cy="2892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06697" y="6473666"/>
            <a:ext cx="370844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Low Attention &amp; Completion Rates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6906697" y="6890504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result is a widespread issue of dwindling attention spans and low completion rates across educational content.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40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Our Target Users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648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23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Students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61391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Seeking quick concept explanations, efficient revision tools, and supplementary learning materials to ace their studies.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26481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23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Working Professionals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3" y="561391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Aiming for rapid upskilling, staying current with industry trends, and acquiring new competencies without disrupting their busy schedules.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26481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23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Creators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561391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Looking for intuitive tools to simplify content creation, build structured micro-courses, and monetize their expertise effectively.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5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288506"/>
            <a:ext cx="6483668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Identifying the Market Gap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4737" y="4285774"/>
            <a:ext cx="4229814" cy="3356967"/>
          </a:xfrm>
          <a:prstGeom prst="roundRect">
            <a:avLst>
              <a:gd name="adj" fmla="val 43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4257" y="4285774"/>
            <a:ext cx="121920" cy="3356967"/>
          </a:xfrm>
          <a:prstGeom prst="roundRect">
            <a:avLst>
              <a:gd name="adj" fmla="val 74288"/>
            </a:avLst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1092279" y="4531876"/>
            <a:ext cx="364617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Reels/Shorts: Engaging but Unstructured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2279" y="5335072"/>
            <a:ext cx="3646170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These platforms excel at capturing attention but fail to provide a cohesive, progressive learning experience.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0174" y="4285774"/>
            <a:ext cx="4229933" cy="3356967"/>
          </a:xfrm>
          <a:prstGeom prst="roundRect">
            <a:avLst>
              <a:gd name="adj" fmla="val 43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69694" y="4285774"/>
            <a:ext cx="121920" cy="3356967"/>
          </a:xfrm>
          <a:prstGeom prst="roundRect">
            <a:avLst>
              <a:gd name="adj" fmla="val 74288"/>
            </a:avLst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5537716" y="4531876"/>
            <a:ext cx="364628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Udemy/Coursera: Structured but Too Long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537716" y="5335072"/>
            <a:ext cx="3646289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While comprehensive, their long-form courses don't cater to the demand for quick, digestible knowledge.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45729" y="4285774"/>
            <a:ext cx="4229814" cy="3356967"/>
          </a:xfrm>
          <a:prstGeom prst="roundRect">
            <a:avLst>
              <a:gd name="adj" fmla="val 43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5249" y="4285774"/>
            <a:ext cx="121920" cy="3356967"/>
          </a:xfrm>
          <a:prstGeom prst="roundRect">
            <a:avLst>
              <a:gd name="adj" fmla="val 74288"/>
            </a:avLst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9983272" y="4531876"/>
            <a:ext cx="3646170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The Missing Piece: Micro-Learning &amp; Structured Curriculum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83272" y="5672018"/>
            <a:ext cx="3646170" cy="1724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There's no existing platform that seamlessly blends the engagement of short videos with a structured, curriculum-based approach to micro-learning. Until now.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5321"/>
            <a:ext cx="531745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Our Solution: MicroMint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556980"/>
            <a:ext cx="7556421" cy="1125974"/>
          </a:xfrm>
          <a:prstGeom prst="roundRect">
            <a:avLst>
              <a:gd name="adj" fmla="val 4109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4172" y="1757363"/>
            <a:ext cx="263866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30–90 Sec Micro-Videos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4172" y="2174200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Concise, impactful video lessons designed for maximum retention in minimal time.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2875717"/>
            <a:ext cx="7556421" cy="1434346"/>
          </a:xfrm>
          <a:prstGeom prst="roundRect">
            <a:avLst>
              <a:gd name="adj" fmla="val 3226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4172" y="3076099"/>
            <a:ext cx="285416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AI-Assisted Micro-Courses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4172" y="3492937"/>
            <a:ext cx="71556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Structured learning paths, intelligently designed and supported by AI for efficiency and engagement.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502825"/>
            <a:ext cx="7556421" cy="1434346"/>
          </a:xfrm>
          <a:prstGeom prst="roundRect">
            <a:avLst>
              <a:gd name="adj" fmla="val 3226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4172" y="4703207"/>
            <a:ext cx="35547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AI-Powered Feed Personalization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94172" y="5120045"/>
            <a:ext cx="71556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Content tailored to your interests and learning style, ensuring relevant and captivating material always.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6129933"/>
            <a:ext cx="7556421" cy="1434346"/>
          </a:xfrm>
          <a:prstGeom prst="roundRect">
            <a:avLst>
              <a:gd name="adj" fmla="val 3226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4172" y="6330315"/>
            <a:ext cx="390644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 Summaries, Quizzes &amp; Flashcards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4172" y="6747153"/>
            <a:ext cx="71556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Reinforce learning with instant, AI-generated tools that make revision effortless and effective.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680"/>
            <a:ext cx="420683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0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Key Features for Learners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523405"/>
            <a:ext cx="6341626" cy="1513165"/>
          </a:xfrm>
          <a:prstGeom prst="roundRect">
            <a:avLst>
              <a:gd name="adj" fmla="val 409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48809" y="1678424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5E5E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372" y="1799987"/>
            <a:ext cx="198953" cy="1989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8809" y="226802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Personalized Feed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48809" y="2645807"/>
            <a:ext cx="60315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Content curated just for you, matching your interests and learning pace.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3183969"/>
            <a:ext cx="6341626" cy="1513165"/>
          </a:xfrm>
          <a:prstGeom prst="roundRect">
            <a:avLst>
              <a:gd name="adj" fmla="val 409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48809" y="3338989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5E5E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372" y="3460552"/>
            <a:ext cx="198953" cy="19895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48809" y="392858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Gamified Streaks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48809" y="4306372"/>
            <a:ext cx="60315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Stay motivated with rewards and challenges, making learning a fun habit.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4844534"/>
            <a:ext cx="6341626" cy="1513165"/>
          </a:xfrm>
          <a:prstGeom prst="roundRect">
            <a:avLst>
              <a:gd name="adj" fmla="val 409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48809" y="4999553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5E5E0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372" y="5121116"/>
            <a:ext cx="198953" cy="19895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48809" y="5589151"/>
            <a:ext cx="214157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Micro-Courses (&lt;10 mins)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48809" y="5966936"/>
            <a:ext cx="60315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Master new skills in minutes, perfectly suited for busy schedules.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2604" y="1523405"/>
            <a:ext cx="4121944" cy="4121944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793790" y="6689408"/>
            <a:ext cx="13042821" cy="864513"/>
          </a:xfrm>
          <a:prstGeom prst="roundRect">
            <a:avLst>
              <a:gd name="adj" fmla="val 716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801410" y="6697027"/>
            <a:ext cx="6513790" cy="849273"/>
          </a:xfrm>
          <a:prstGeom prst="roundRect">
            <a:avLst>
              <a:gd name="adj" fmla="val 7291"/>
            </a:avLst>
          </a:prstGeom>
          <a:solidFill>
            <a:srgbClr val="E8E8E3"/>
          </a:solidFill>
          <a:ln/>
        </p:spPr>
      </p:sp>
      <p:sp>
        <p:nvSpPr>
          <p:cNvPr id="21" name="Text 15"/>
          <p:cNvSpPr/>
          <p:nvPr/>
        </p:nvSpPr>
        <p:spPr>
          <a:xfrm>
            <a:off x="948809" y="684442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Save-to-Playlist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948809" y="7163157"/>
            <a:ext cx="59978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Organize and revisit your favorite lessons effortlessly.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315200" y="6697027"/>
            <a:ext cx="6513790" cy="849273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24" name="Shape 18"/>
          <p:cNvSpPr/>
          <p:nvPr/>
        </p:nvSpPr>
        <p:spPr>
          <a:xfrm>
            <a:off x="7315200" y="6697027"/>
            <a:ext cx="15240" cy="849273"/>
          </a:xfrm>
          <a:prstGeom prst="roundRect">
            <a:avLst>
              <a:gd name="adj" fmla="val 406325"/>
            </a:avLst>
          </a:prstGeom>
          <a:solidFill>
            <a:srgbClr val="CECEC9"/>
          </a:solidFill>
          <a:ln/>
        </p:spPr>
      </p:sp>
      <p:sp>
        <p:nvSpPr>
          <p:cNvPr id="25" name="Text 19"/>
          <p:cNvSpPr/>
          <p:nvPr/>
        </p:nvSpPr>
        <p:spPr>
          <a:xfrm>
            <a:off x="7683698" y="6844427"/>
            <a:ext cx="196857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 Flashcards &amp; Quizzes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7683698" y="7163157"/>
            <a:ext cx="59978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Reinforce knowledge with smart, adaptive review tools.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21"/>
          <p:cNvSpPr/>
          <p:nvPr/>
        </p:nvSpPr>
        <p:spPr>
          <a:xfrm>
            <a:off x="7131010" y="6937355"/>
            <a:ext cx="368498" cy="368498"/>
          </a:xfrm>
          <a:prstGeom prst="roundRect">
            <a:avLst>
              <a:gd name="adj" fmla="val 1680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3165" y="7029390"/>
            <a:ext cx="184190" cy="184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1753"/>
            <a:ext cx="447032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Key Features for Creators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04605"/>
            <a:ext cx="4429363" cy="442936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16416" y="1604605"/>
            <a:ext cx="6327815" cy="1023938"/>
          </a:xfrm>
          <a:prstGeom prst="roundRect">
            <a:avLst>
              <a:gd name="adj" fmla="val 65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39276" y="1627465"/>
            <a:ext cx="635079" cy="978218"/>
          </a:xfrm>
          <a:prstGeom prst="roundRect">
            <a:avLst>
              <a:gd name="adj" fmla="val 6181"/>
            </a:avLst>
          </a:prstGeom>
          <a:solidFill>
            <a:srgbClr val="E8E8E3"/>
          </a:solidFill>
          <a:ln/>
        </p:spPr>
      </p:sp>
      <p:sp>
        <p:nvSpPr>
          <p:cNvPr id="6" name="Text 3"/>
          <p:cNvSpPr/>
          <p:nvPr/>
        </p:nvSpPr>
        <p:spPr>
          <a:xfrm>
            <a:off x="7733943" y="1967746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1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33065" y="178617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Upload Short Videos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33065" y="2192893"/>
            <a:ext cx="532959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Share your expertise in concise, impactful video segments.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16416" y="2787253"/>
            <a:ext cx="6327815" cy="1023938"/>
          </a:xfrm>
          <a:prstGeom prst="roundRect">
            <a:avLst>
              <a:gd name="adj" fmla="val 65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39276" y="2810113"/>
            <a:ext cx="635079" cy="978218"/>
          </a:xfrm>
          <a:prstGeom prst="roundRect">
            <a:avLst>
              <a:gd name="adj" fmla="val 6181"/>
            </a:avLst>
          </a:prstGeom>
          <a:solidFill>
            <a:srgbClr val="E8E8E3"/>
          </a:solidFill>
          <a:ln/>
        </p:spPr>
      </p:sp>
      <p:sp>
        <p:nvSpPr>
          <p:cNvPr id="11" name="Text 8"/>
          <p:cNvSpPr/>
          <p:nvPr/>
        </p:nvSpPr>
        <p:spPr>
          <a:xfrm>
            <a:off x="7733943" y="315039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2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333065" y="296882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Smart Tagging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333065" y="3375541"/>
            <a:ext cx="532959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AI-powered tags ensure your content reaches the right audience.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516416" y="3969901"/>
            <a:ext cx="6327815" cy="1023938"/>
          </a:xfrm>
          <a:prstGeom prst="roundRect">
            <a:avLst>
              <a:gd name="adj" fmla="val 65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539276" y="3992761"/>
            <a:ext cx="635079" cy="978218"/>
          </a:xfrm>
          <a:prstGeom prst="roundRect">
            <a:avLst>
              <a:gd name="adj" fmla="val 6181"/>
            </a:avLst>
          </a:prstGeom>
          <a:solidFill>
            <a:srgbClr val="E8E8E3"/>
          </a:solidFill>
          <a:ln/>
        </p:spPr>
      </p:sp>
      <p:sp>
        <p:nvSpPr>
          <p:cNvPr id="16" name="Text 13"/>
          <p:cNvSpPr/>
          <p:nvPr/>
        </p:nvSpPr>
        <p:spPr>
          <a:xfrm>
            <a:off x="7733943" y="433304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3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333065" y="4151471"/>
            <a:ext cx="258544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Instant Micro-Course Builder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333065" y="4558189"/>
            <a:ext cx="532959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Assemble your videos into structured courses with ease.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7516416" y="5152549"/>
            <a:ext cx="6327815" cy="1023938"/>
          </a:xfrm>
          <a:prstGeom prst="roundRect">
            <a:avLst>
              <a:gd name="adj" fmla="val 65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539276" y="5175409"/>
            <a:ext cx="635079" cy="978218"/>
          </a:xfrm>
          <a:prstGeom prst="roundRect">
            <a:avLst>
              <a:gd name="adj" fmla="val 6181"/>
            </a:avLst>
          </a:prstGeom>
          <a:solidFill>
            <a:srgbClr val="E8E8E3"/>
          </a:solidFill>
          <a:ln/>
        </p:spPr>
      </p:sp>
      <p:sp>
        <p:nvSpPr>
          <p:cNvPr id="21" name="Text 18"/>
          <p:cNvSpPr/>
          <p:nvPr/>
        </p:nvSpPr>
        <p:spPr>
          <a:xfrm>
            <a:off x="7733943" y="551568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4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333065" y="5334119"/>
            <a:ext cx="264652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AI-Generated Titles &amp; Quizzes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8333065" y="5740837"/>
            <a:ext cx="532959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Automate content enhancement and assessment creation.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7516416" y="6335197"/>
            <a:ext cx="6327815" cy="1023938"/>
          </a:xfrm>
          <a:prstGeom prst="roundRect">
            <a:avLst>
              <a:gd name="adj" fmla="val 65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7539276" y="6358057"/>
            <a:ext cx="635079" cy="978218"/>
          </a:xfrm>
          <a:prstGeom prst="roundRect">
            <a:avLst>
              <a:gd name="adj" fmla="val 6181"/>
            </a:avLst>
          </a:prstGeom>
          <a:solidFill>
            <a:srgbClr val="E8E8E3"/>
          </a:solidFill>
          <a:ln/>
        </p:spPr>
      </p:sp>
      <p:sp>
        <p:nvSpPr>
          <p:cNvPr id="26" name="Text 23"/>
          <p:cNvSpPr/>
          <p:nvPr/>
        </p:nvSpPr>
        <p:spPr>
          <a:xfrm>
            <a:off x="7733943" y="6698337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5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333065" y="651676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Analytics Dashboard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8333065" y="6923484"/>
            <a:ext cx="532959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Track performance and audience engagement with comprehensive insights.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6405"/>
            <a:ext cx="67773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User Flow: The Learner's Journey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376" y="1696283"/>
            <a:ext cx="9371528" cy="33924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17393" y="4260635"/>
            <a:ext cx="2347616" cy="293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Join Micro-Courses</a:t>
            </a:r>
            <a:endParaRPr lang="en-US" sz="13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317393" y="3238118"/>
            <a:ext cx="2347616" cy="293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Watch Micro-Videos</a:t>
            </a:r>
            <a:endParaRPr lang="en-US" sz="13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317393" y="2205167"/>
            <a:ext cx="2347616" cy="293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chemeClr val="bg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Select Interests</a:t>
            </a:r>
            <a:endParaRPr lang="en-US" sz="13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5292804"/>
            <a:ext cx="4226600" cy="544354"/>
          </a:xfrm>
          <a:prstGeom prst="roundRect">
            <a:avLst>
              <a:gd name="adj" fmla="val 48002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770942" y="53948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1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75241" y="601860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Select Interests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5241" y="6410920"/>
            <a:ext cx="386369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Begin by choosing topics you're passionate about to tailor your learning experience. This populates your personalized feed.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201841" y="5292804"/>
            <a:ext cx="4226600" cy="544354"/>
          </a:xfrm>
          <a:prstGeom prst="roundRect">
            <a:avLst>
              <a:gd name="adj" fmla="val 48002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8993" y="53948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2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383292" y="601860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Watch Micro-Videos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349910" y="6410920"/>
            <a:ext cx="386369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Engage with bite-sized video lessons on demand. Discover new subjects and add valuable content to your personal playlist.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609892" y="5292804"/>
            <a:ext cx="4226719" cy="544354"/>
          </a:xfrm>
          <a:prstGeom prst="roundRect">
            <a:avLst>
              <a:gd name="adj" fmla="val 48002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1587163" y="53948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3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791343" y="601860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Join Micro-Courses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791343" y="6410920"/>
            <a:ext cx="3863816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Enroll in structured micro-courses to deepen your knowledge, track your progress, and master new skills efficiently.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745</Words>
  <Application>Microsoft Office PowerPoint</Application>
  <PresentationFormat>Custom</PresentationFormat>
  <Paragraphs>112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Times New Roman</vt:lpstr>
      <vt:lpstr>Aptos Display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Aadya Srivastava</dc:creator>
  <cp:lastModifiedBy>Aadyas1504@outlook.com</cp:lastModifiedBy>
  <cp:revision>2</cp:revision>
  <dcterms:created xsi:type="dcterms:W3CDTF">2025-12-04T09:13:24Z</dcterms:created>
  <dcterms:modified xsi:type="dcterms:W3CDTF">2025-12-04T13:06:14Z</dcterms:modified>
</cp:coreProperties>
</file>